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1884" r:id="rId3"/>
    <p:sldId id="1885" r:id="rId4"/>
    <p:sldId id="1906" r:id="rId5"/>
    <p:sldId id="1904" r:id="rId6"/>
    <p:sldId id="1905" r:id="rId7"/>
    <p:sldId id="1910" r:id="rId8"/>
    <p:sldId id="1920" r:id="rId9"/>
    <p:sldId id="258" r:id="rId10"/>
    <p:sldId id="343" r:id="rId11"/>
    <p:sldId id="260" r:id="rId12"/>
    <p:sldId id="272" r:id="rId13"/>
    <p:sldId id="1849" r:id="rId14"/>
    <p:sldId id="1831" r:id="rId15"/>
    <p:sldId id="284" r:id="rId16"/>
    <p:sldId id="1834" r:id="rId17"/>
    <p:sldId id="1838" r:id="rId18"/>
    <p:sldId id="1836" r:id="rId19"/>
    <p:sldId id="1837" r:id="rId20"/>
    <p:sldId id="1839" r:id="rId21"/>
    <p:sldId id="1870" r:id="rId22"/>
    <p:sldId id="1855" r:id="rId23"/>
    <p:sldId id="1856" r:id="rId24"/>
    <p:sldId id="1832" r:id="rId25"/>
    <p:sldId id="1874" r:id="rId26"/>
    <p:sldId id="280" r:id="rId27"/>
    <p:sldId id="1927" r:id="rId28"/>
    <p:sldId id="282" r:id="rId29"/>
    <p:sldId id="283" r:id="rId30"/>
    <p:sldId id="1901" r:id="rId31"/>
    <p:sldId id="1902" r:id="rId32"/>
    <p:sldId id="1903" r:id="rId33"/>
    <p:sldId id="1921" r:id="rId34"/>
    <p:sldId id="1929" r:id="rId35"/>
    <p:sldId id="1841" r:id="rId36"/>
    <p:sldId id="1842" r:id="rId37"/>
    <p:sldId id="1851" r:id="rId38"/>
    <p:sldId id="1922" r:id="rId39"/>
    <p:sldId id="1928" r:id="rId40"/>
    <p:sldId id="1876" r:id="rId41"/>
    <p:sldId id="316" r:id="rId42"/>
    <p:sldId id="317" r:id="rId43"/>
    <p:sldId id="1873" r:id="rId44"/>
    <p:sldId id="1872" r:id="rId45"/>
    <p:sldId id="1923" r:id="rId46"/>
    <p:sldId id="1924" r:id="rId47"/>
    <p:sldId id="192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3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4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9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7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2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1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9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20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9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30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21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6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9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30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6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0EEDD-9CF7-4E0E-BE22-CBAF0AA4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46709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02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DEUX!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95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288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6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46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 – PART TROIS!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numpy</a:t>
            </a:r>
            <a:r>
              <a:rPr lang="en-US" dirty="0"/>
              <a:t> sanity check</a:t>
            </a:r>
          </a:p>
        </p:txBody>
      </p:sp>
    </p:spTree>
    <p:extLst>
      <p:ext uri="{BB962C8B-B14F-4D97-AF65-F5344CB8AC3E}">
        <p14:creationId xmlns:p14="http://schemas.microsoft.com/office/powerpoint/2010/main" val="2677125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267</Words>
  <Application>Microsoft Office PowerPoint</Application>
  <PresentationFormat>Widescreen</PresentationFormat>
  <Paragraphs>82</Paragraphs>
  <Slides>47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out!</vt:lpstr>
      <vt:lpstr>PowerPoint Presentation</vt:lpstr>
      <vt:lpstr>PowerPoint Presentation</vt:lpstr>
      <vt:lpstr>PowerPoint Presentation</vt:lpstr>
      <vt:lpstr>PowerPoint Presentation</vt:lpstr>
      <vt:lpstr>Let’s try it out – PART DEUX!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it out – PART TROIS!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6</cp:revision>
  <dcterms:created xsi:type="dcterms:W3CDTF">2018-11-28T00:14:09Z</dcterms:created>
  <dcterms:modified xsi:type="dcterms:W3CDTF">2018-12-06T04:06:14Z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